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36" d="100"/>
          <a:sy n="136" d="100"/>
        </p:scale>
        <p:origin x="1824" y="-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408-5697-4F8C-AC87-B99DD858AF28}" type="datetimeFigureOut">
              <a:rPr lang="en-CA" smtClean="0"/>
              <a:t>2023-02-26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2514-ABB2-42AA-B9B9-3807E4F949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75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408-5697-4F8C-AC87-B99DD858AF28}" type="datetimeFigureOut">
              <a:rPr lang="en-CA" smtClean="0"/>
              <a:t>2023-02-26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2514-ABB2-42AA-B9B9-3807E4F949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28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408-5697-4F8C-AC87-B99DD858AF28}" type="datetimeFigureOut">
              <a:rPr lang="en-CA" smtClean="0"/>
              <a:t>2023-02-26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2514-ABB2-42AA-B9B9-3807E4F949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02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408-5697-4F8C-AC87-B99DD858AF28}" type="datetimeFigureOut">
              <a:rPr lang="en-CA" smtClean="0"/>
              <a:t>2023-02-26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2514-ABB2-42AA-B9B9-3807E4F949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64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408-5697-4F8C-AC87-B99DD858AF28}" type="datetimeFigureOut">
              <a:rPr lang="en-CA" smtClean="0"/>
              <a:t>2023-02-26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2514-ABB2-42AA-B9B9-3807E4F949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43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408-5697-4F8C-AC87-B99DD858AF28}" type="datetimeFigureOut">
              <a:rPr lang="en-CA" smtClean="0"/>
              <a:t>2023-02-26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2514-ABB2-42AA-B9B9-3807E4F949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46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408-5697-4F8C-AC87-B99DD858AF28}" type="datetimeFigureOut">
              <a:rPr lang="en-CA" smtClean="0"/>
              <a:t>2023-02-26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2514-ABB2-42AA-B9B9-3807E4F949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06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408-5697-4F8C-AC87-B99DD858AF28}" type="datetimeFigureOut">
              <a:rPr lang="en-CA" smtClean="0"/>
              <a:t>2023-02-26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2514-ABB2-42AA-B9B9-3807E4F949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177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408-5697-4F8C-AC87-B99DD858AF28}" type="datetimeFigureOut">
              <a:rPr lang="en-CA" smtClean="0"/>
              <a:t>2023-02-26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2514-ABB2-42AA-B9B9-3807E4F949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09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408-5697-4F8C-AC87-B99DD858AF28}" type="datetimeFigureOut">
              <a:rPr lang="en-CA" smtClean="0"/>
              <a:t>2023-02-26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2514-ABB2-42AA-B9B9-3807E4F949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51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408-5697-4F8C-AC87-B99DD858AF28}" type="datetimeFigureOut">
              <a:rPr lang="en-CA" smtClean="0"/>
              <a:t>2023-02-26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2514-ABB2-42AA-B9B9-3807E4F949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01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F3408-5697-4F8C-AC87-B99DD858AF28}" type="datetimeFigureOut">
              <a:rPr lang="en-CA" smtClean="0"/>
              <a:t>2023-02-26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2514-ABB2-42AA-B9B9-3807E4F949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13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9761B0-6217-FB7A-E9B9-0952A30BF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C7B0AC-E637-EB4E-E9DC-7255C3A8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" y="6470"/>
            <a:ext cx="5498431" cy="91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2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</TotalTime>
  <Words>0</Words>
  <Application>Microsoft Office PowerPoint</Application>
  <PresentationFormat>Letter Paper (8.5x11 in)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marc</dc:creator>
  <cp:lastModifiedBy>j marc</cp:lastModifiedBy>
  <cp:revision>3</cp:revision>
  <dcterms:created xsi:type="dcterms:W3CDTF">2023-02-25T04:27:15Z</dcterms:created>
  <dcterms:modified xsi:type="dcterms:W3CDTF">2023-02-26T15:52:26Z</dcterms:modified>
</cp:coreProperties>
</file>